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64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0FE16-E2CA-4829-B19F-3015FF177857}" type="datetimeFigureOut">
              <a:rPr lang="en-GB" smtClean="0"/>
              <a:pPr/>
              <a:t>16/12/2013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00472" y="260648"/>
          <a:ext cx="3229769" cy="333375"/>
        </p:xfrm>
        <a:graphic>
          <a:graphicData uri="http://schemas.openxmlformats.org/presentationml/2006/ole">
            <p:oleObj spid="_x0000_s1025" name="Picture" r:id="rId3" imgW="2985142" imgH="330834" progId="Word.Picture.8">
              <p:embed/>
            </p:oleObj>
          </a:graphicData>
        </a:graphic>
      </p:graphicFrame>
      <p:graphicFrame>
        <p:nvGraphicFramePr>
          <p:cNvPr id="6" name="Group 1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7776768"/>
              </p:ext>
            </p:extLst>
          </p:nvPr>
        </p:nvGraphicFramePr>
        <p:xfrm>
          <a:off x="201897" y="836712"/>
          <a:ext cx="9359615" cy="905458"/>
        </p:xfrm>
        <a:graphic>
          <a:graphicData uri="http://schemas.openxmlformats.org/drawingml/2006/table">
            <a:tbl>
              <a:tblPr/>
              <a:tblGrid>
                <a:gridCol w="1235017"/>
                <a:gridCol w="8124598"/>
              </a:tblGrid>
              <a:tr h="468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BULLET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 RING</a:t>
                      </a:r>
                      <a:r>
                        <a:rPr lang="en-GB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BATCH INSPECTION SAMPLING PLAN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DETAIL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NORMAL SINGLE SAMPLING PLAN FOR STANDARD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BATCHES </a:t>
                      </a: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(and new combination batches from a Single Cavity MOULD)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81192" y="64886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APPENDIX OF QPD79 – REV 5</a:t>
            </a:r>
            <a:endParaRPr lang="en-GB" dirty="0"/>
          </a:p>
        </p:txBody>
      </p:sp>
      <p:pic>
        <p:nvPicPr>
          <p:cNvPr id="15" name="Picture 23" descr="NO ENT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48218" y="116632"/>
            <a:ext cx="760148" cy="647700"/>
          </a:xfrm>
          <a:prstGeom prst="rect">
            <a:avLst/>
          </a:prstGeom>
          <a:noFill/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76536" y="1844824"/>
          <a:ext cx="7992888" cy="4536501"/>
        </p:xfrm>
        <a:graphic>
          <a:graphicData uri="http://schemas.openxmlformats.org/drawingml/2006/table">
            <a:tbl>
              <a:tblPr/>
              <a:tblGrid>
                <a:gridCol w="2335341"/>
                <a:gridCol w="2952782"/>
                <a:gridCol w="2704765"/>
              </a:tblGrid>
              <a:tr h="574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400" dirty="0">
                          <a:latin typeface="Arial"/>
                          <a:ea typeface="Times New Roman"/>
                          <a:cs typeface="Times New Roman"/>
                        </a:rPr>
                        <a:t>BATCH SIZE</a:t>
                      </a:r>
                      <a:endParaRPr lang="en-GB" sz="16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400" dirty="0">
                          <a:latin typeface="Arial"/>
                          <a:ea typeface="Times New Roman"/>
                          <a:cs typeface="Times New Roman"/>
                        </a:rPr>
                        <a:t>SAMPLE SIZE</a:t>
                      </a:r>
                      <a:endParaRPr lang="en-GB" sz="16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1" kern="1400" dirty="0">
                          <a:latin typeface="Arial"/>
                          <a:ea typeface="Times New Roman"/>
                          <a:cs typeface="Times New Roman"/>
                        </a:rPr>
                        <a:t>REACTION SAMPLE SIZE</a:t>
                      </a:r>
                      <a:endParaRPr lang="en-GB" sz="16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2 - 15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GB" sz="11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 (4)*</a:t>
                      </a:r>
                      <a:endParaRPr lang="en-GB" sz="11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16 – 50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(6)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51 – 150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(10)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151 – 500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(16)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501 – 3200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(20)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3201 – 35000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(30)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35001 – 500000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(40)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500001 &lt;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GB" sz="110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(50)</a:t>
                      </a:r>
                      <a:endParaRPr lang="en-GB" sz="11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00472" y="260648"/>
          <a:ext cx="3229769" cy="333375"/>
        </p:xfrm>
        <a:graphic>
          <a:graphicData uri="http://schemas.openxmlformats.org/presentationml/2006/ole">
            <p:oleObj spid="_x0000_s14338" name="Picture" r:id="rId3" imgW="2985142" imgH="330834" progId="Word.Picture.8">
              <p:embed/>
            </p:oleObj>
          </a:graphicData>
        </a:graphic>
      </p:graphicFrame>
      <p:graphicFrame>
        <p:nvGraphicFramePr>
          <p:cNvPr id="3" name="Group 1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7776768"/>
              </p:ext>
            </p:extLst>
          </p:nvPr>
        </p:nvGraphicFramePr>
        <p:xfrm>
          <a:off x="201897" y="836712"/>
          <a:ext cx="9359615" cy="905458"/>
        </p:xfrm>
        <a:graphic>
          <a:graphicData uri="http://schemas.openxmlformats.org/drawingml/2006/table">
            <a:tbl>
              <a:tblPr/>
              <a:tblGrid>
                <a:gridCol w="1235017"/>
                <a:gridCol w="8124598"/>
              </a:tblGrid>
              <a:tr h="468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BULLET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 RING</a:t>
                      </a:r>
                      <a:r>
                        <a:rPr lang="en-GB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‘NEW COMBINATION’ INSPECTION SAMPLING PLAN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DETAIL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TIGHTENED SAMPLING PLAN FOR ‘NEW COMBINATION’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BATCHES OF 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MULTI CAVITY MOULDS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81192" y="64886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APPENDIX OF QPD79 – REV 5</a:t>
            </a:r>
            <a:endParaRPr lang="en-GB" dirty="0"/>
          </a:p>
        </p:txBody>
      </p:sp>
      <p:pic>
        <p:nvPicPr>
          <p:cNvPr id="5" name="Picture 23" descr="NO ENT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48218" y="116632"/>
            <a:ext cx="760148" cy="64770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36576" y="1916832"/>
          <a:ext cx="7128792" cy="4392486"/>
        </p:xfrm>
        <a:graphic>
          <a:graphicData uri="http://schemas.openxmlformats.org/drawingml/2006/table">
            <a:tbl>
              <a:tblPr/>
              <a:tblGrid>
                <a:gridCol w="2083551"/>
                <a:gridCol w="5045241"/>
              </a:tblGrid>
              <a:tr h="5363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400" dirty="0">
                          <a:latin typeface="Arial"/>
                          <a:ea typeface="Times New Roman"/>
                          <a:cs typeface="Times New Roman"/>
                        </a:rPr>
                        <a:t>BATCH SIZE</a:t>
                      </a:r>
                      <a:endParaRPr lang="en-GB" sz="105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TIGHTENED SAMPLE SIZE</a:t>
                      </a:r>
                      <a:endParaRPr lang="en-GB" sz="1050" kern="1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 NEW COMBINATION INSPECTION</a:t>
                      </a:r>
                      <a:endParaRPr lang="en-GB" sz="105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3 - 8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4*</a:t>
                      </a:r>
                      <a:endParaRPr lang="en-GB" sz="105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9 – 15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16 – 25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26 - 40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41 - 65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66 - 110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111 -180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181 - 300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301 - 500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501 - 800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801 - 1300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GB" sz="1050" kern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latin typeface="Arial"/>
                          <a:ea typeface="Times New Roman"/>
                          <a:cs typeface="Times New Roman"/>
                        </a:rPr>
                        <a:t>1301 - 3200</a:t>
                      </a:r>
                      <a:endParaRPr lang="en-GB" sz="140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</a:t>
                      </a:r>
                      <a:endParaRPr lang="en-GB" sz="1050" kern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00472" y="260648"/>
          <a:ext cx="3229769" cy="333375"/>
        </p:xfrm>
        <a:graphic>
          <a:graphicData uri="http://schemas.openxmlformats.org/presentationml/2006/ole">
            <p:oleObj spid="_x0000_s15362" name="Picture" r:id="rId3" imgW="2985142" imgH="330834" progId="Word.Picture.8">
              <p:embed/>
            </p:oleObj>
          </a:graphicData>
        </a:graphic>
      </p:graphicFrame>
      <p:graphicFrame>
        <p:nvGraphicFramePr>
          <p:cNvPr id="3" name="Group 1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7776768"/>
              </p:ext>
            </p:extLst>
          </p:nvPr>
        </p:nvGraphicFramePr>
        <p:xfrm>
          <a:off x="201897" y="836712"/>
          <a:ext cx="9359615" cy="905458"/>
        </p:xfrm>
        <a:graphic>
          <a:graphicData uri="http://schemas.openxmlformats.org/drawingml/2006/table">
            <a:tbl>
              <a:tblPr/>
              <a:tblGrid>
                <a:gridCol w="1235017"/>
                <a:gridCol w="8124598"/>
              </a:tblGrid>
              <a:tr h="468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BULLET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 RING</a:t>
                      </a:r>
                      <a:r>
                        <a:rPr lang="en-GB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‘NEW COMBINATION’ INSPECTION MICRO VU REPORT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DETAIL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Micro Vu sheets are filled out with depth measurements, approved stamp and IDC stamp and date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Picture 23" descr="NO ENT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48218" y="116632"/>
            <a:ext cx="760148" cy="647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681192" y="64886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APPENDIX OF QPD79 – REV 5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68624" y="1783184"/>
            <a:ext cx="7056784" cy="4742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6309320"/>
            <a:ext cx="60486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DEPTH IS TO BE CHECKED </a:t>
            </a:r>
            <a:r>
              <a:rPr lang="en-GB" dirty="0" err="1" smtClean="0"/>
              <a:t>IN</a:t>
            </a:r>
            <a:r>
              <a:rPr lang="en-GB" dirty="0" smtClean="0"/>
              <a:t> 4 PLACES AROUND THE O RING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240</Words>
  <Application>Microsoft Office PowerPoint</Application>
  <PresentationFormat>A4 Paper (210x297 mm)</PresentationFormat>
  <Paragraphs>70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Picture</vt:lpstr>
      <vt:lpstr>Slide 1</vt:lpstr>
      <vt:lpstr>Slide 2</vt:lpstr>
      <vt:lpstr>Slide 3</vt:lpstr>
    </vt:vector>
  </TitlesOfParts>
  <Company>James Walker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Graeme Mackenzie</cp:lastModifiedBy>
  <cp:revision>11</cp:revision>
  <dcterms:created xsi:type="dcterms:W3CDTF">2013-06-17T07:40:06Z</dcterms:created>
  <dcterms:modified xsi:type="dcterms:W3CDTF">2013-12-16T09:32:24Z</dcterms:modified>
</cp:coreProperties>
</file>